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 id="260" r:id="rId5"/>
    <p:sldId id="261" r:id="rId6"/>
    <p:sldId id="262" r:id="rId7"/>
    <p:sldId id="263" r:id="rId8"/>
    <p:sldId id="264" r:id="rId9"/>
    <p:sldId id="265" r:id="rId10"/>
    <p:sldId id="266" r:id="rId11"/>
    <p:sldId id="268"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2/19/2023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2/19/2023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2/19/2023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2/19/2023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2/19/2023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2/19/2023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2/19/2023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2/19/2023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2/19/2023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2/19/2023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2/19/2023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2/19/2023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fontScale="90000"/>
          </a:bodyPr>
          <a:lstStyle/>
          <a:p>
            <a:r>
              <a:rPr lang="en-US" sz="8000" dirty="0"/>
              <a:t>Online Flight Booking System</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lnSpcReduction="10000"/>
          </a:bodyPr>
          <a:lstStyle/>
          <a:p>
            <a:r>
              <a:rPr lang="en-US" dirty="0">
                <a:solidFill>
                  <a:schemeClr val="tx1">
                    <a:lumMod val="85000"/>
                    <a:lumOff val="15000"/>
                  </a:schemeClr>
                </a:solidFill>
              </a:rPr>
              <a:t>PHP, </a:t>
            </a:r>
            <a:r>
              <a:rPr lang="en-US" dirty="0" err="1">
                <a:solidFill>
                  <a:schemeClr val="tx1">
                    <a:lumMod val="85000"/>
                    <a:lumOff val="15000"/>
                  </a:schemeClr>
                </a:solidFill>
              </a:rPr>
              <a:t>Mysql</a:t>
            </a:r>
            <a:r>
              <a:rPr lang="en-US" dirty="0">
                <a:solidFill>
                  <a:schemeClr val="tx1">
                    <a:lumMod val="85000"/>
                    <a:lumOff val="15000"/>
                  </a:schemeClr>
                </a:solidFill>
              </a:rPr>
              <a:t> Project</a:t>
            </a:r>
          </a:p>
          <a:p>
            <a:r>
              <a:rPr lang="en-US" sz="2400" dirty="0">
                <a:solidFill>
                  <a:schemeClr val="tx1">
                    <a:lumMod val="85000"/>
                    <a:lumOff val="15000"/>
                  </a:schemeClr>
                </a:solidFill>
              </a:rPr>
              <a:t>--------------</a:t>
            </a:r>
            <a:r>
              <a:rPr lang="en-US" sz="2400" dirty="0">
                <a:solidFill>
                  <a:srgbClr val="FF0000"/>
                </a:solidFill>
              </a:rPr>
              <a:t>NISHANTH D KINI</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B988C-1680-E871-388C-5BE966D44452}"/>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F94CD593-9311-2F3C-1096-BFDA415C63E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330" y="0"/>
            <a:ext cx="12140670" cy="5638800"/>
          </a:xfrm>
        </p:spPr>
      </p:pic>
      <p:sp>
        <p:nvSpPr>
          <p:cNvPr id="6" name="TextBox 5">
            <a:extLst>
              <a:ext uri="{FF2B5EF4-FFF2-40B4-BE49-F238E27FC236}">
                <a16:creationId xmlns:a16="http://schemas.microsoft.com/office/drawing/2014/main" id="{57F32F48-86DC-4F2B-B3DD-B9A0436322F5}"/>
              </a:ext>
            </a:extLst>
          </p:cNvPr>
          <p:cNvSpPr txBox="1"/>
          <p:nvPr/>
        </p:nvSpPr>
        <p:spPr>
          <a:xfrm>
            <a:off x="2876550" y="5826462"/>
            <a:ext cx="6846746" cy="369332"/>
          </a:xfrm>
          <a:prstGeom prst="rect">
            <a:avLst/>
          </a:prstGeom>
          <a:noFill/>
        </p:spPr>
        <p:txBody>
          <a:bodyPr wrap="none" rtlCol="0">
            <a:spAutoFit/>
          </a:bodyPr>
          <a:lstStyle/>
          <a:p>
            <a:r>
              <a:rPr lang="en-US" b="1" dirty="0"/>
              <a:t>HERE U CAN GIVE YOUR DETAILS AND FINALLY BUY YOUR AIR TICKET</a:t>
            </a:r>
            <a:endParaRPr lang="en-IN" b="1" dirty="0"/>
          </a:p>
        </p:txBody>
      </p:sp>
    </p:spTree>
    <p:extLst>
      <p:ext uri="{BB962C8B-B14F-4D97-AF65-F5344CB8AC3E}">
        <p14:creationId xmlns:p14="http://schemas.microsoft.com/office/powerpoint/2010/main" val="2606741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7C0AC-D71E-5F04-A9B5-45D44DF469AD}"/>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BED68E3B-1239-88A7-BC5E-6FF3773C02F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2192000" cy="5868988"/>
          </a:xfrm>
        </p:spPr>
      </p:pic>
      <p:sp>
        <p:nvSpPr>
          <p:cNvPr id="6" name="TextBox 5">
            <a:extLst>
              <a:ext uri="{FF2B5EF4-FFF2-40B4-BE49-F238E27FC236}">
                <a16:creationId xmlns:a16="http://schemas.microsoft.com/office/drawing/2014/main" id="{B755752D-E22C-D75A-07EE-687FDB3E3BF9}"/>
              </a:ext>
            </a:extLst>
          </p:cNvPr>
          <p:cNvSpPr txBox="1"/>
          <p:nvPr/>
        </p:nvSpPr>
        <p:spPr>
          <a:xfrm>
            <a:off x="5000625" y="5970925"/>
            <a:ext cx="1876668" cy="369332"/>
          </a:xfrm>
          <a:prstGeom prst="rect">
            <a:avLst/>
          </a:prstGeom>
          <a:noFill/>
        </p:spPr>
        <p:txBody>
          <a:bodyPr wrap="none" rtlCol="0">
            <a:spAutoFit/>
          </a:bodyPr>
          <a:lstStyle/>
          <a:p>
            <a:r>
              <a:rPr lang="en-US" b="1" dirty="0"/>
              <a:t>THE MYSQL PART</a:t>
            </a:r>
            <a:endParaRPr lang="en-IN" b="1" dirty="0"/>
          </a:p>
        </p:txBody>
      </p:sp>
    </p:spTree>
    <p:extLst>
      <p:ext uri="{BB962C8B-B14F-4D97-AF65-F5344CB8AC3E}">
        <p14:creationId xmlns:p14="http://schemas.microsoft.com/office/powerpoint/2010/main" val="29367601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EB659-3601-8AC7-CC49-BE10C024FBB3}"/>
              </a:ext>
            </a:extLst>
          </p:cNvPr>
          <p:cNvSpPr>
            <a:spLocks noGrp="1"/>
          </p:cNvSpPr>
          <p:nvPr>
            <p:ph type="title"/>
          </p:nvPr>
        </p:nvSpPr>
        <p:spPr>
          <a:xfrm>
            <a:off x="1066800" y="1562953"/>
            <a:ext cx="10058400" cy="1450757"/>
          </a:xfrm>
        </p:spPr>
        <p:txBody>
          <a:bodyPr/>
          <a:lstStyle/>
          <a:p>
            <a:pPr algn="ctr"/>
            <a:r>
              <a:rPr lang="en-US" b="1" i="1" dirty="0">
                <a:solidFill>
                  <a:srgbClr val="FF0000"/>
                </a:solidFill>
              </a:rPr>
              <a:t>THANK YOU</a:t>
            </a:r>
            <a:endParaRPr lang="en-IN" b="1" i="1" dirty="0">
              <a:solidFill>
                <a:srgbClr val="FF0000"/>
              </a:solidFill>
            </a:endParaRPr>
          </a:p>
        </p:txBody>
      </p:sp>
    </p:spTree>
    <p:extLst>
      <p:ext uri="{BB962C8B-B14F-4D97-AF65-F5344CB8AC3E}">
        <p14:creationId xmlns:p14="http://schemas.microsoft.com/office/powerpoint/2010/main" val="2636302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 NISHANTH D KINI</a:t>
            </a:r>
          </a:p>
        </p:txBody>
      </p:sp>
      <p:sp>
        <p:nvSpPr>
          <p:cNvPr id="7" name="TextBox 6">
            <a:extLst>
              <a:ext uri="{FF2B5EF4-FFF2-40B4-BE49-F238E27FC236}">
                <a16:creationId xmlns:a16="http://schemas.microsoft.com/office/drawing/2014/main" id="{43072EB6-1733-CEE3-9A70-B04B1B295861}"/>
              </a:ext>
            </a:extLst>
          </p:cNvPr>
          <p:cNvSpPr txBox="1"/>
          <p:nvPr/>
        </p:nvSpPr>
        <p:spPr>
          <a:xfrm>
            <a:off x="85725" y="803612"/>
            <a:ext cx="11553825" cy="3416320"/>
          </a:xfrm>
          <a:prstGeom prst="rect">
            <a:avLst/>
          </a:prstGeom>
          <a:noFill/>
        </p:spPr>
        <p:txBody>
          <a:bodyPr wrap="square">
            <a:spAutoFit/>
          </a:bodyPr>
          <a:lstStyle/>
          <a:p>
            <a:r>
              <a:rPr lang="en-US" sz="2400" b="0" i="0" dirty="0">
                <a:solidFill>
                  <a:schemeClr val="bg1"/>
                </a:solidFill>
                <a:effectLst/>
                <a:latin typeface="Gudea"/>
              </a:rPr>
              <a:t>In particular, this Online Flight Booking System Project in PHP focuses mainly on booking airline tickets. To be more precise, the system helps to keep track of the flight schedule, and their management. Also, the system displays all the round trips and one-way routes. In addition, the system allows setting up cities too(codeastro.com). Evidently, this project contains an admin panel and a simple client side. In an overview of this web application, the user can simply register in order to use the features. Here, passengers can search for flight details. For this, the passenger has to select departure and arrival locations with dates, class, and number of passengers. As a result, the system filters out available flight schedules with detailed information.</a:t>
            </a:r>
            <a:endParaRPr lang="en-IN" sz="2400" dirty="0">
              <a:solidFill>
                <a:schemeClr val="bg1"/>
              </a:solidFill>
            </a:endParaRP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EBF89-A51C-2BC2-BE6F-8474B6BBC716}"/>
              </a:ext>
            </a:extLst>
          </p:cNvPr>
          <p:cNvSpPr>
            <a:spLocks noGrp="1"/>
          </p:cNvSpPr>
          <p:nvPr>
            <p:ph type="title"/>
          </p:nvPr>
        </p:nvSpPr>
        <p:spPr/>
        <p:txBody>
          <a:bodyPr/>
          <a:lstStyle/>
          <a:p>
            <a:endParaRPr lang="en-IN" dirty="0"/>
          </a:p>
        </p:txBody>
      </p:sp>
      <p:pic>
        <p:nvPicPr>
          <p:cNvPr id="5" name="Content Placeholder 4">
            <a:extLst>
              <a:ext uri="{FF2B5EF4-FFF2-40B4-BE49-F238E27FC236}">
                <a16:creationId xmlns:a16="http://schemas.microsoft.com/office/drawing/2014/main" id="{411D9D64-93B6-29DF-3E35-530A30E10B0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2115800" cy="5324474"/>
          </a:xfrm>
        </p:spPr>
      </p:pic>
      <p:sp>
        <p:nvSpPr>
          <p:cNvPr id="6" name="TextBox 5">
            <a:extLst>
              <a:ext uri="{FF2B5EF4-FFF2-40B4-BE49-F238E27FC236}">
                <a16:creationId xmlns:a16="http://schemas.microsoft.com/office/drawing/2014/main" id="{89EC5467-3016-BB08-B9FF-9623BEA967A0}"/>
              </a:ext>
            </a:extLst>
          </p:cNvPr>
          <p:cNvSpPr txBox="1"/>
          <p:nvPr/>
        </p:nvSpPr>
        <p:spPr>
          <a:xfrm>
            <a:off x="2266950" y="5611077"/>
            <a:ext cx="7487050" cy="369332"/>
          </a:xfrm>
          <a:prstGeom prst="rect">
            <a:avLst/>
          </a:prstGeom>
          <a:noFill/>
        </p:spPr>
        <p:txBody>
          <a:bodyPr wrap="none" rtlCol="0">
            <a:spAutoFit/>
          </a:bodyPr>
          <a:lstStyle/>
          <a:p>
            <a:r>
              <a:rPr lang="en-US" b="1" dirty="0"/>
              <a:t>ADMIN LOGIN PAGE WHERE U CAN LOOK FOR THE FLIGHTS TO BE BOOKED</a:t>
            </a:r>
            <a:endParaRPr lang="en-IN" b="1" dirty="0"/>
          </a:p>
        </p:txBody>
      </p:sp>
    </p:spTree>
    <p:extLst>
      <p:ext uri="{BB962C8B-B14F-4D97-AF65-F5344CB8AC3E}">
        <p14:creationId xmlns:p14="http://schemas.microsoft.com/office/powerpoint/2010/main" val="10285259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C756B-556E-ABBB-2820-22F3C88713D7}"/>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0174A2A5-313E-639A-4BC9-B0AF0DBD37F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396" y="1"/>
            <a:ext cx="12157604" cy="5524499"/>
          </a:xfrm>
        </p:spPr>
      </p:pic>
      <p:sp>
        <p:nvSpPr>
          <p:cNvPr id="6" name="TextBox 5">
            <a:extLst>
              <a:ext uri="{FF2B5EF4-FFF2-40B4-BE49-F238E27FC236}">
                <a16:creationId xmlns:a16="http://schemas.microsoft.com/office/drawing/2014/main" id="{1A644F86-DB16-6308-DF7F-F7CAEC249B13}"/>
              </a:ext>
            </a:extLst>
          </p:cNvPr>
          <p:cNvSpPr txBox="1"/>
          <p:nvPr/>
        </p:nvSpPr>
        <p:spPr>
          <a:xfrm>
            <a:off x="2460806" y="5811102"/>
            <a:ext cx="7270388" cy="369332"/>
          </a:xfrm>
          <a:prstGeom prst="rect">
            <a:avLst/>
          </a:prstGeom>
          <a:noFill/>
        </p:spPr>
        <p:txBody>
          <a:bodyPr wrap="none" rtlCol="0">
            <a:spAutoFit/>
          </a:bodyPr>
          <a:lstStyle/>
          <a:p>
            <a:r>
              <a:rPr lang="en-US" b="1" dirty="0"/>
              <a:t>ADMIN PANEL WHERE U CAN ADD FLIGHT, SEE THE LIST OF FLIGHTS ETC</a:t>
            </a:r>
            <a:endParaRPr lang="en-IN" b="1" dirty="0"/>
          </a:p>
        </p:txBody>
      </p:sp>
    </p:spTree>
    <p:extLst>
      <p:ext uri="{BB962C8B-B14F-4D97-AF65-F5344CB8AC3E}">
        <p14:creationId xmlns:p14="http://schemas.microsoft.com/office/powerpoint/2010/main" val="1885540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0F905-1433-C6CB-37EE-94CF6D96AE06}"/>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C2B328B9-A3FE-EB85-0C4F-22FF3F5BB51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6315075" cy="5120641"/>
          </a:xfrm>
        </p:spPr>
      </p:pic>
      <p:pic>
        <p:nvPicPr>
          <p:cNvPr id="7" name="Picture 6">
            <a:extLst>
              <a:ext uri="{FF2B5EF4-FFF2-40B4-BE49-F238E27FC236}">
                <a16:creationId xmlns:a16="http://schemas.microsoft.com/office/drawing/2014/main" id="{E113906E-6A51-029E-D520-D1EF709BBF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15074" y="0"/>
            <a:ext cx="5876925" cy="5120640"/>
          </a:xfrm>
          <a:prstGeom prst="rect">
            <a:avLst/>
          </a:prstGeom>
        </p:spPr>
      </p:pic>
      <p:sp>
        <p:nvSpPr>
          <p:cNvPr id="8" name="TextBox 7">
            <a:extLst>
              <a:ext uri="{FF2B5EF4-FFF2-40B4-BE49-F238E27FC236}">
                <a16:creationId xmlns:a16="http://schemas.microsoft.com/office/drawing/2014/main" id="{53323785-C9AF-C3B3-861D-0D7426EF24AD}"/>
              </a:ext>
            </a:extLst>
          </p:cNvPr>
          <p:cNvSpPr txBox="1"/>
          <p:nvPr/>
        </p:nvSpPr>
        <p:spPr>
          <a:xfrm>
            <a:off x="4463790" y="5495925"/>
            <a:ext cx="3264420" cy="369332"/>
          </a:xfrm>
          <a:prstGeom prst="rect">
            <a:avLst/>
          </a:prstGeom>
          <a:noFill/>
        </p:spPr>
        <p:txBody>
          <a:bodyPr wrap="none" rtlCol="0">
            <a:spAutoFit/>
          </a:bodyPr>
          <a:lstStyle/>
          <a:p>
            <a:r>
              <a:rPr lang="en-US" b="1" dirty="0"/>
              <a:t>FLIGHT LIST AND AIRLINES LIST</a:t>
            </a:r>
            <a:endParaRPr lang="en-IN" b="1" dirty="0"/>
          </a:p>
        </p:txBody>
      </p:sp>
    </p:spTree>
    <p:extLst>
      <p:ext uri="{BB962C8B-B14F-4D97-AF65-F5344CB8AC3E}">
        <p14:creationId xmlns:p14="http://schemas.microsoft.com/office/powerpoint/2010/main" val="3803904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2E12DE-6CE7-3355-D783-B1B52D071513}"/>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704730B5-9F13-F31F-28EB-8E203190E68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6515100" cy="5581650"/>
          </a:xfrm>
        </p:spPr>
      </p:pic>
      <p:pic>
        <p:nvPicPr>
          <p:cNvPr id="7" name="Picture 6">
            <a:extLst>
              <a:ext uri="{FF2B5EF4-FFF2-40B4-BE49-F238E27FC236}">
                <a16:creationId xmlns:a16="http://schemas.microsoft.com/office/drawing/2014/main" id="{EB238141-2BD1-1A94-C813-7546555D4F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15102" y="0"/>
            <a:ext cx="5676898" cy="5581650"/>
          </a:xfrm>
          <a:prstGeom prst="rect">
            <a:avLst/>
          </a:prstGeom>
        </p:spPr>
      </p:pic>
      <p:sp>
        <p:nvSpPr>
          <p:cNvPr id="8" name="TextBox 7">
            <a:extLst>
              <a:ext uri="{FF2B5EF4-FFF2-40B4-BE49-F238E27FC236}">
                <a16:creationId xmlns:a16="http://schemas.microsoft.com/office/drawing/2014/main" id="{0E315FAA-AD0B-63F0-BFD5-35D2A11782F7}"/>
              </a:ext>
            </a:extLst>
          </p:cNvPr>
          <p:cNvSpPr txBox="1"/>
          <p:nvPr/>
        </p:nvSpPr>
        <p:spPr>
          <a:xfrm>
            <a:off x="2609850" y="5868253"/>
            <a:ext cx="7358425" cy="369332"/>
          </a:xfrm>
          <a:prstGeom prst="rect">
            <a:avLst/>
          </a:prstGeom>
          <a:noFill/>
        </p:spPr>
        <p:txBody>
          <a:bodyPr wrap="none" rtlCol="0">
            <a:spAutoFit/>
          </a:bodyPr>
          <a:lstStyle/>
          <a:p>
            <a:r>
              <a:rPr lang="en-US" b="1" dirty="0"/>
              <a:t>AFTER ADDING THE FLIGHT DETAILS, IT GETS ADDED TO THE FLIGHT LIST.</a:t>
            </a:r>
            <a:endParaRPr lang="en-IN" b="1" dirty="0"/>
          </a:p>
        </p:txBody>
      </p:sp>
      <p:sp>
        <p:nvSpPr>
          <p:cNvPr id="13" name="Arrow: Right 12">
            <a:extLst>
              <a:ext uri="{FF2B5EF4-FFF2-40B4-BE49-F238E27FC236}">
                <a16:creationId xmlns:a16="http://schemas.microsoft.com/office/drawing/2014/main" id="{E93E0A5B-330F-E561-398F-D1FED1CC73B9}"/>
              </a:ext>
            </a:extLst>
          </p:cNvPr>
          <p:cNvSpPr/>
          <p:nvPr/>
        </p:nvSpPr>
        <p:spPr>
          <a:xfrm>
            <a:off x="6210300" y="2476500"/>
            <a:ext cx="600075" cy="1905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201852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2E6A47-3B82-69B1-F99A-7E4BEA22BE19}"/>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03378E29-891F-ED37-9C31-56BF5C94F63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396" y="1"/>
            <a:ext cx="12157604" cy="5534024"/>
          </a:xfrm>
        </p:spPr>
      </p:pic>
      <p:sp>
        <p:nvSpPr>
          <p:cNvPr id="6" name="TextBox 5">
            <a:extLst>
              <a:ext uri="{FF2B5EF4-FFF2-40B4-BE49-F238E27FC236}">
                <a16:creationId xmlns:a16="http://schemas.microsoft.com/office/drawing/2014/main" id="{26A5D138-8E24-5304-FED7-1F425C6C5CA9}"/>
              </a:ext>
            </a:extLst>
          </p:cNvPr>
          <p:cNvSpPr txBox="1"/>
          <p:nvPr/>
        </p:nvSpPr>
        <p:spPr>
          <a:xfrm>
            <a:off x="2990850" y="5715000"/>
            <a:ext cx="6838475" cy="369332"/>
          </a:xfrm>
          <a:prstGeom prst="rect">
            <a:avLst/>
          </a:prstGeom>
          <a:noFill/>
        </p:spPr>
        <p:txBody>
          <a:bodyPr wrap="none" rtlCol="0">
            <a:spAutoFit/>
          </a:bodyPr>
          <a:lstStyle/>
          <a:p>
            <a:r>
              <a:rPr lang="en-US" b="1" dirty="0"/>
              <a:t>HERE YOU CAN SEARCH FOR THAT PARTICULAR FLIGHT IF AVAILABLE</a:t>
            </a:r>
            <a:endParaRPr lang="en-IN" b="1" dirty="0"/>
          </a:p>
        </p:txBody>
      </p:sp>
    </p:spTree>
    <p:extLst>
      <p:ext uri="{BB962C8B-B14F-4D97-AF65-F5344CB8AC3E}">
        <p14:creationId xmlns:p14="http://schemas.microsoft.com/office/powerpoint/2010/main" val="616099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A807B-A143-C24C-826B-9A1A6C9A9423}"/>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F3D89FE9-5394-C414-1B3F-BB8A5674EF7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2192000" cy="5762624"/>
          </a:xfrm>
        </p:spPr>
      </p:pic>
      <p:sp>
        <p:nvSpPr>
          <p:cNvPr id="6" name="TextBox 5">
            <a:extLst>
              <a:ext uri="{FF2B5EF4-FFF2-40B4-BE49-F238E27FC236}">
                <a16:creationId xmlns:a16="http://schemas.microsoft.com/office/drawing/2014/main" id="{29BF4340-1772-9E6E-704C-5FBB1006A1F4}"/>
              </a:ext>
            </a:extLst>
          </p:cNvPr>
          <p:cNvSpPr txBox="1"/>
          <p:nvPr/>
        </p:nvSpPr>
        <p:spPr>
          <a:xfrm>
            <a:off x="1209675" y="5864561"/>
            <a:ext cx="9527032" cy="369332"/>
          </a:xfrm>
          <a:prstGeom prst="rect">
            <a:avLst/>
          </a:prstGeom>
          <a:noFill/>
        </p:spPr>
        <p:txBody>
          <a:bodyPr wrap="none" rtlCol="0">
            <a:spAutoFit/>
          </a:bodyPr>
          <a:lstStyle/>
          <a:p>
            <a:r>
              <a:rPr lang="en-US" b="1" dirty="0"/>
              <a:t>AFTER AVAILABILITY CHECK , THE PARTICULAR FLIGHT APPEARS WHERE U CAN LOGIN AND BUY </a:t>
            </a:r>
            <a:endParaRPr lang="en-IN" b="1" dirty="0"/>
          </a:p>
        </p:txBody>
      </p:sp>
    </p:spTree>
    <p:extLst>
      <p:ext uri="{BB962C8B-B14F-4D97-AF65-F5344CB8AC3E}">
        <p14:creationId xmlns:p14="http://schemas.microsoft.com/office/powerpoint/2010/main" val="4102712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06305-6B6C-DABD-8999-4221B50A4EF6}"/>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F1395857-F632-A209-1920-F83612138EE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462" y="0"/>
            <a:ext cx="12174538" cy="5724525"/>
          </a:xfrm>
        </p:spPr>
      </p:pic>
      <p:sp>
        <p:nvSpPr>
          <p:cNvPr id="6" name="TextBox 5">
            <a:extLst>
              <a:ext uri="{FF2B5EF4-FFF2-40B4-BE49-F238E27FC236}">
                <a16:creationId xmlns:a16="http://schemas.microsoft.com/office/drawing/2014/main" id="{243A01F0-565F-AD3D-2C9B-AB61E5673006}"/>
              </a:ext>
            </a:extLst>
          </p:cNvPr>
          <p:cNvSpPr txBox="1"/>
          <p:nvPr/>
        </p:nvSpPr>
        <p:spPr>
          <a:xfrm>
            <a:off x="3409950" y="5826462"/>
            <a:ext cx="5460790" cy="369332"/>
          </a:xfrm>
          <a:prstGeom prst="rect">
            <a:avLst/>
          </a:prstGeom>
          <a:noFill/>
        </p:spPr>
        <p:txBody>
          <a:bodyPr wrap="none" rtlCol="0">
            <a:spAutoFit/>
          </a:bodyPr>
          <a:lstStyle/>
          <a:p>
            <a:r>
              <a:rPr lang="en-US" b="1" dirty="0"/>
              <a:t>AFTER THE LOGIN OPTION COMES TO BUY THE TICKET</a:t>
            </a:r>
            <a:endParaRPr lang="en-IN" b="1" dirty="0"/>
          </a:p>
        </p:txBody>
      </p:sp>
    </p:spTree>
    <p:extLst>
      <p:ext uri="{BB962C8B-B14F-4D97-AF65-F5344CB8AC3E}">
        <p14:creationId xmlns:p14="http://schemas.microsoft.com/office/powerpoint/2010/main" val="395752005"/>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{753C373B-4351-43B9-AC24-C74B0D82A31D}tf56160789_win32</Template>
  <TotalTime>66</TotalTime>
  <Words>258</Words>
  <Application>Microsoft Office PowerPoint</Application>
  <PresentationFormat>Widescreen</PresentationFormat>
  <Paragraphs>15</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Bookman Old Style</vt:lpstr>
      <vt:lpstr>Calibri</vt:lpstr>
      <vt:lpstr>Franklin Gothic Book</vt:lpstr>
      <vt:lpstr>Gudea</vt:lpstr>
      <vt:lpstr>1_RetrospectVTI</vt:lpstr>
      <vt:lpstr>Online Flight Booking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Flight Booking System</dc:title>
  <dc:creator>Nishanth Kini</dc:creator>
  <cp:lastModifiedBy>Nishanth Kini</cp:lastModifiedBy>
  <cp:revision>2</cp:revision>
  <dcterms:created xsi:type="dcterms:W3CDTF">2023-02-19T06:33:21Z</dcterms:created>
  <dcterms:modified xsi:type="dcterms:W3CDTF">2023-02-19T07:39:48Z</dcterms:modified>
</cp:coreProperties>
</file>

<file path=docProps/thumbnail.jpeg>
</file>